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  <p:sldId id="263" r:id="rId5"/>
    <p:sldId id="259" r:id="rId6"/>
    <p:sldId id="261" r:id="rId7"/>
    <p:sldId id="258" r:id="rId8"/>
    <p:sldId id="25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F0BD-672C-45EE-BFDD-E246A7370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E7BA-12DE-4859-9117-D9EDBA898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70A6E-CEE4-4537-B0C8-E27DFB066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982D7-E06E-4834-B312-185589217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D704-121A-40BB-BEFF-05F99915B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C5F2-FBAD-46DD-B44F-C56125FF8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A691-8CFF-4812-8F79-7B45F206A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BD1C-1189-4331-BEF8-EE2767185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0FC2-6E11-49EF-B401-68020529A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0DD8A-507B-41CE-81C0-D93C819B7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F0CC-9854-46A4-A410-11D85D17B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316EA-0161-4F59-8F23-63DD2CF84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6008" t="7506" r="64431" b="60162"/>
          <a:stretch>
            <a:fillRect/>
          </a:stretch>
        </p:blipFill>
        <p:spPr bwMode="auto">
          <a:xfrm>
            <a:off x="4114800" y="17526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18274" t="68948" r="65912" b="3124"/>
          <a:stretch>
            <a:fillRect/>
          </a:stretch>
        </p:blipFill>
        <p:spPr bwMode="auto">
          <a:xfrm rot="10800000">
            <a:off x="152399" y="838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18579" t="40160" r="67306" b="37712"/>
          <a:stretch>
            <a:fillRect/>
          </a:stretch>
        </p:blipFill>
        <p:spPr bwMode="auto">
          <a:xfrm>
            <a:off x="152400" y="38100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wank PDF.jpg"/>
          <p:cNvPicPr>
            <a:picLocks noChangeAspect="1"/>
          </p:cNvPicPr>
          <p:nvPr/>
        </p:nvPicPr>
        <p:blipFill>
          <a:blip r:embed="rId4" cstate="print"/>
          <a:srcRect l="6667" t="16750" r="6667" b="16248"/>
          <a:stretch>
            <a:fillRect/>
          </a:stretch>
        </p:blipFill>
        <p:spPr>
          <a:xfrm>
            <a:off x="203200" y="114300"/>
            <a:ext cx="2641600" cy="647700"/>
          </a:xfrm>
          <a:prstGeom prst="rect">
            <a:avLst/>
          </a:prstGeom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4572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33"/>
                </a:solidFill>
                <a:latin typeface="Sylfaen"/>
              </a:rPr>
              <a:t>Saw &amp; Seal Division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9404" y="914400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Roadway Sealing Operations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8768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Pour Joint Sealing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2484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888 Silicone Joint Sealing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3528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Neoprene Compression Seal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wank PDF"/>
          <p:cNvPicPr>
            <a:picLocks noChangeAspect="1" noChangeArrowheads="1"/>
          </p:cNvPicPr>
          <p:nvPr/>
        </p:nvPicPr>
        <p:blipFill>
          <a:blip r:embed="rId2" cstate="print"/>
          <a:srcRect l="7143" t="14322" r="7143" b="13948"/>
          <a:stretch>
            <a:fillRect/>
          </a:stretch>
        </p:blipFill>
        <p:spPr bwMode="auto">
          <a:xfrm>
            <a:off x="5791200" y="0"/>
            <a:ext cx="3037114" cy="685800"/>
          </a:xfrm>
          <a:prstGeom prst="rect">
            <a:avLst/>
          </a:prstGeom>
          <a:noFill/>
        </p:spPr>
      </p:pic>
      <p:pic>
        <p:nvPicPr>
          <p:cNvPr id="5127" name="Picture 7" descr="picture 3"/>
          <p:cNvPicPr>
            <a:picLocks noChangeAspect="1" noChangeArrowheads="1"/>
          </p:cNvPicPr>
          <p:nvPr/>
        </p:nvPicPr>
        <p:blipFill>
          <a:blip r:embed="rId3" cstate="print"/>
          <a:srcRect l="1257" b="35312"/>
          <a:stretch>
            <a:fillRect/>
          </a:stretch>
        </p:blipFill>
        <p:spPr bwMode="auto">
          <a:xfrm>
            <a:off x="0" y="685799"/>
            <a:ext cx="9144000" cy="551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4572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33"/>
                </a:solidFill>
                <a:latin typeface="Sylfaen"/>
              </a:rPr>
              <a:t>Saw &amp; Seal Division</a:t>
            </a:r>
          </a:p>
        </p:txBody>
      </p:sp>
      <p:pic>
        <p:nvPicPr>
          <p:cNvPr id="5125" name="Picture 5" descr="picture 1"/>
          <p:cNvPicPr>
            <a:picLocks noChangeAspect="1" noChangeArrowheads="1"/>
          </p:cNvPicPr>
          <p:nvPr/>
        </p:nvPicPr>
        <p:blipFill>
          <a:blip r:embed="rId4" cstate="print"/>
          <a:srcRect l="27441" t="2272" r="8871" b="2841"/>
          <a:stretch>
            <a:fillRect/>
          </a:stretch>
        </p:blipFill>
        <p:spPr bwMode="auto">
          <a:xfrm>
            <a:off x="5181600" y="5029201"/>
            <a:ext cx="39624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 descr="picture 2"/>
          <p:cNvPicPr>
            <a:picLocks noChangeAspect="1" noChangeArrowheads="1"/>
          </p:cNvPicPr>
          <p:nvPr/>
        </p:nvPicPr>
        <p:blipFill>
          <a:blip r:embed="rId5" cstate="print"/>
          <a:srcRect l="8716" r="7297"/>
          <a:stretch>
            <a:fillRect/>
          </a:stretch>
        </p:blipFill>
        <p:spPr bwMode="auto">
          <a:xfrm>
            <a:off x="0" y="5029200"/>
            <a:ext cx="51816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762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XJS Bridge Deck Expansion Dam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FL01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191000" cy="283845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\\Swank-sbs1\pictures\2005\Website\Saw Seal\VERMEER AT WORK.jpg"/>
          <p:cNvPicPr>
            <a:picLocks noChangeAspect="1" noChangeArrowheads="1"/>
          </p:cNvPicPr>
          <p:nvPr/>
        </p:nvPicPr>
        <p:blipFill>
          <a:blip r:embed="rId3" cstate="print"/>
          <a:srcRect t="3931" b="29238"/>
          <a:stretch>
            <a:fillRect/>
          </a:stretch>
        </p:blipFill>
        <p:spPr bwMode="auto">
          <a:xfrm>
            <a:off x="1524000" y="3581400"/>
            <a:ext cx="6081059" cy="327660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wank PDF.jpg"/>
          <p:cNvPicPr>
            <a:picLocks noChangeAspect="1"/>
          </p:cNvPicPr>
          <p:nvPr/>
        </p:nvPicPr>
        <p:blipFill>
          <a:blip r:embed="rId4" cstate="print"/>
          <a:srcRect l="6667" t="16750" r="6667" b="16248"/>
          <a:stretch>
            <a:fillRect/>
          </a:stretch>
        </p:blipFill>
        <p:spPr>
          <a:xfrm>
            <a:off x="203200" y="114300"/>
            <a:ext cx="26416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52400"/>
            <a:ext cx="5410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4500" cmpd="dbl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agneto" pitchFamily="82" charset="0"/>
              </a:rPr>
              <a:t>Saw &amp; Seal Division</a:t>
            </a:r>
            <a:endParaRPr lang="en-US" sz="2400" b="1" cap="none" spc="0" dirty="0">
              <a:ln w="24500" cmpd="dbl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agneto" pitchFamily="82" charset="0"/>
            </a:endParaRPr>
          </a:p>
        </p:txBody>
      </p:sp>
      <p:pic>
        <p:nvPicPr>
          <p:cNvPr id="1028" name="Picture 4" descr="C:\Documents and Settings\JMB\Local Settings\Temporary Internet Files\Content.IE5\5DY4GZDH\MPj03057820000[1]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355377">
            <a:off x="77229" y="4702254"/>
            <a:ext cx="1381760" cy="857250"/>
          </a:xfrm>
          <a:prstGeom prst="rect">
            <a:avLst/>
          </a:prstGeom>
          <a:noFill/>
        </p:spPr>
      </p:pic>
      <p:pic>
        <p:nvPicPr>
          <p:cNvPr id="12" name="Picture 4" descr="C:\Documents and Settings\JMB\Local Settings\Temporary Internet Files\Content.IE5\5DY4GZDH\MPj03057820000[1]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477786">
            <a:off x="7665470" y="4689229"/>
            <a:ext cx="1381760" cy="85725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l="35154" t="40041" r="18706" b="17965"/>
          <a:stretch>
            <a:fillRect/>
          </a:stretch>
        </p:blipFill>
        <p:spPr bwMode="auto">
          <a:xfrm>
            <a:off x="4572000" y="685800"/>
            <a:ext cx="4343400" cy="281940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38200" y="31242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Roadway / Flat Demo Sawing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6488668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Vermeer Rock Saw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wank-sbs1\pictures\2009\Chad Geibel\Blairsville SR 22 Bridge\DSC00343.JPG"/>
          <p:cNvPicPr>
            <a:picLocks noChangeAspect="1" noChangeArrowheads="1"/>
          </p:cNvPicPr>
          <p:nvPr/>
        </p:nvPicPr>
        <p:blipFill>
          <a:blip r:embed="rId2" cstate="print"/>
          <a:srcRect t="11671" r="10720"/>
          <a:stretch>
            <a:fillRect/>
          </a:stretch>
        </p:blipFill>
        <p:spPr bwMode="auto">
          <a:xfrm>
            <a:off x="2" y="609601"/>
            <a:ext cx="579119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wank PDF.jpg"/>
          <p:cNvPicPr>
            <a:picLocks noChangeAspect="1"/>
          </p:cNvPicPr>
          <p:nvPr/>
        </p:nvPicPr>
        <p:blipFill>
          <a:blip r:embed="rId3" cstate="print"/>
          <a:srcRect l="6667" t="16750" r="6667" b="16248"/>
          <a:stretch>
            <a:fillRect/>
          </a:stretch>
        </p:blipFill>
        <p:spPr>
          <a:xfrm>
            <a:off x="203200" y="114300"/>
            <a:ext cx="26416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0"/>
            <a:ext cx="556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4500" cmpd="dbl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agneto" pitchFamily="82" charset="0"/>
              </a:rPr>
              <a:t>Saw &amp; Seal Division</a:t>
            </a:r>
            <a:endParaRPr lang="en-US" sz="2800" b="1" cap="none" spc="0" dirty="0">
              <a:ln w="24500" cmpd="dbl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4801" y="1200151"/>
            <a:ext cx="3759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SR 22 Blairsville, PA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Prime: </a:t>
            </a: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New Enterprise S&amp;L</a:t>
            </a:r>
            <a:endParaRPr lang="en-US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\\Swank-sbs1\pictures\2009\Chad Geibel\Blairsville SR 22 Bridge\IMG_2389.JPG"/>
          <p:cNvPicPr>
            <a:picLocks noChangeAspect="1" noChangeArrowheads="1"/>
          </p:cNvPicPr>
          <p:nvPr/>
        </p:nvPicPr>
        <p:blipFill>
          <a:blip r:embed="rId4" cstate="print"/>
          <a:srcRect l="21269" r="24591"/>
          <a:stretch>
            <a:fillRect/>
          </a:stretch>
        </p:blipFill>
        <p:spPr bwMode="auto">
          <a:xfrm>
            <a:off x="5697237" y="2286000"/>
            <a:ext cx="344676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Swank-sbs1\pictures\2009\Chad Geibel\Blairsville SR 22 Bridge\DSC00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86200"/>
            <a:ext cx="589313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62000" y="3505200"/>
            <a:ext cx="406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Wire </a:t>
            </a:r>
            <a:r>
              <a:rPr lang="en-US" sz="2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Sawing </a:t>
            </a:r>
            <a:r>
              <a:rPr lang="en-US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Bridge </a:t>
            </a:r>
            <a:r>
              <a:rPr lang="en-US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Pier</a:t>
            </a:r>
            <a:endParaRPr lang="en-US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Picture 4" descr="C:\Documents and Settings\JMB\Local Settings\Temporary Internet Files\Content.IE5\5DY4GZDH\MPj03057820000[1]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400800" y="5411601"/>
            <a:ext cx="1930400" cy="119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12800" y="114300"/>
            <a:ext cx="7518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Monotype Corsiva"/>
              </a:rPr>
              <a:t>Saw &amp; Seal Division</a:t>
            </a:r>
          </a:p>
        </p:txBody>
      </p:sp>
      <p:pic>
        <p:nvPicPr>
          <p:cNvPr id="6149" name="Picture 5" descr="scan0009"/>
          <p:cNvPicPr>
            <a:picLocks noChangeAspect="1" noChangeArrowheads="1"/>
          </p:cNvPicPr>
          <p:nvPr/>
        </p:nvPicPr>
        <p:blipFill>
          <a:blip r:embed="rId2" cstate="print"/>
          <a:srcRect t="14064" b="13345"/>
          <a:stretch>
            <a:fillRect/>
          </a:stretch>
        </p:blipFill>
        <p:spPr bwMode="auto">
          <a:xfrm>
            <a:off x="457200" y="1371600"/>
            <a:ext cx="8305800" cy="4572000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336800" y="914400"/>
            <a:ext cx="436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Georgia"/>
              </a:rPr>
              <a:t>Pennsylvania</a:t>
            </a:r>
          </a:p>
        </p:txBody>
      </p:sp>
      <p:pic>
        <p:nvPicPr>
          <p:cNvPr id="6152" name="Picture 8" descr="swank logo blue"/>
          <p:cNvPicPr>
            <a:picLocks noChangeAspect="1" noChangeArrowheads="1"/>
          </p:cNvPicPr>
          <p:nvPr/>
        </p:nvPicPr>
        <p:blipFill>
          <a:blip r:embed="rId3" cstate="print"/>
          <a:srcRect r="3847" b="12408"/>
          <a:stretch>
            <a:fillRect/>
          </a:stretch>
        </p:blipFill>
        <p:spPr bwMode="auto">
          <a:xfrm>
            <a:off x="3251200" y="571500"/>
            <a:ext cx="2540000" cy="285750"/>
          </a:xfrm>
          <a:prstGeom prst="rect">
            <a:avLst/>
          </a:prstGeom>
          <a:noFill/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143000" y="6096000"/>
            <a:ext cx="6807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Drilling through foundation at Brunner Island Power</a:t>
            </a:r>
          </a:p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Plant using a Hydraulic Core Drill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667000" y="6477000"/>
            <a:ext cx="4000500" cy="192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32" Diameter Hole, 6' In Depth</a:t>
            </a:r>
            <a:endParaRPr lang="en-US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wank-sbs1\pictures\2008\Jeff Kerr\Fred Rogers Monument\DSC00239.JPG"/>
          <p:cNvPicPr>
            <a:picLocks noChangeAspect="1" noChangeArrowheads="1"/>
          </p:cNvPicPr>
          <p:nvPr/>
        </p:nvPicPr>
        <p:blipFill>
          <a:blip r:embed="rId2" cstate="print"/>
          <a:srcRect l="8696"/>
          <a:stretch>
            <a:fillRect/>
          </a:stretch>
        </p:blipFill>
        <p:spPr bwMode="auto">
          <a:xfrm>
            <a:off x="228600" y="609600"/>
            <a:ext cx="420560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\\Swank-sbs1\pictures\2008\Jeff Kerr\Fred Rogers Monument\DSC00250.JPG"/>
          <p:cNvPicPr>
            <a:picLocks noChangeAspect="1" noChangeArrowheads="1"/>
          </p:cNvPicPr>
          <p:nvPr/>
        </p:nvPicPr>
        <p:blipFill>
          <a:blip r:embed="rId3" cstate="print"/>
          <a:srcRect l="17308"/>
          <a:stretch>
            <a:fillRect/>
          </a:stretch>
        </p:blipFill>
        <p:spPr bwMode="auto">
          <a:xfrm>
            <a:off x="203200" y="3810000"/>
            <a:ext cx="4216399" cy="293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\\Swank-sbs1\pictures\2008\Jeff Kerr\Fred Rogers Monument\DSC00308.JPG"/>
          <p:cNvPicPr>
            <a:picLocks noChangeAspect="1" noChangeArrowheads="1"/>
          </p:cNvPicPr>
          <p:nvPr/>
        </p:nvPicPr>
        <p:blipFill>
          <a:blip r:embed="rId4" cstate="print"/>
          <a:srcRect r="17698"/>
          <a:stretch>
            <a:fillRect/>
          </a:stretch>
        </p:blipFill>
        <p:spPr bwMode="auto">
          <a:xfrm>
            <a:off x="4648200" y="3810000"/>
            <a:ext cx="4292600" cy="294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24200" y="152400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agneto" pitchFamily="82" charset="0"/>
              </a:rPr>
              <a:t>Saw &amp; Seal Division, Building Trades</a:t>
            </a:r>
            <a:endParaRPr lang="en-US" sz="2000" b="1" cap="none" spc="0" dirty="0">
              <a:ln w="24500" cmpd="dbl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agneto" pitchFamily="82" charset="0"/>
            </a:endParaRPr>
          </a:p>
        </p:txBody>
      </p:sp>
      <p:pic>
        <p:nvPicPr>
          <p:cNvPr id="9" name="Picture 8" descr="Swank PDF.jpg"/>
          <p:cNvPicPr>
            <a:picLocks noChangeAspect="1"/>
          </p:cNvPicPr>
          <p:nvPr/>
        </p:nvPicPr>
        <p:blipFill>
          <a:blip r:embed="rId5" cstate="print"/>
          <a:srcRect l="6667" t="16750" r="6667" b="16248"/>
          <a:stretch>
            <a:fillRect/>
          </a:stretch>
        </p:blipFill>
        <p:spPr>
          <a:xfrm>
            <a:off x="203200" y="114300"/>
            <a:ext cx="2641600" cy="457200"/>
          </a:xfrm>
          <a:prstGeom prst="rect">
            <a:avLst/>
          </a:prstGeom>
        </p:spPr>
      </p:pic>
      <p:pic>
        <p:nvPicPr>
          <p:cNvPr id="2" name="Picture 2" descr="P1010664"/>
          <p:cNvPicPr>
            <a:picLocks noChangeAspect="1" noChangeArrowheads="1"/>
          </p:cNvPicPr>
          <p:nvPr/>
        </p:nvPicPr>
        <p:blipFill>
          <a:blip r:embed="rId6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4648200" y="609600"/>
            <a:ext cx="432646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thepittsburghchannel.com/2009/0320/18975906_240X180.jpg"/>
          <p:cNvPicPr>
            <a:picLocks noChangeAspect="1" noChangeArrowheads="1"/>
          </p:cNvPicPr>
          <p:nvPr/>
        </p:nvPicPr>
        <p:blipFill>
          <a:blip r:embed="rId7" cstate="print"/>
          <a:srcRect t="4762" b="14286"/>
          <a:stretch>
            <a:fillRect/>
          </a:stretch>
        </p:blipFill>
        <p:spPr bwMode="auto">
          <a:xfrm>
            <a:off x="3200400" y="3048000"/>
            <a:ext cx="2844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0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257800"/>
          </a:xfrm>
          <a:prstGeom prst="rect">
            <a:avLst/>
          </a:prstGeom>
          <a:noFill/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733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Bookman Old Style"/>
              </a:rPr>
              <a:t>Virginia Beach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Bookman Old Style"/>
              </a:rPr>
              <a:t>Division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50021"/>
              </a:solidFill>
              <a:latin typeface="Bookman Old Style"/>
            </a:endParaRP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57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Monotype Corsiva"/>
              </a:rPr>
              <a:t>Saw &amp; Seal Division</a:t>
            </a:r>
          </a:p>
        </p:txBody>
      </p:sp>
      <p:pic>
        <p:nvPicPr>
          <p:cNvPr id="5128" name="Picture 8" descr="swank logo blue"/>
          <p:cNvPicPr>
            <a:picLocks noChangeAspect="1" noChangeArrowheads="1"/>
          </p:cNvPicPr>
          <p:nvPr/>
        </p:nvPicPr>
        <p:blipFill>
          <a:blip r:embed="rId3" cstate="print"/>
          <a:srcRect r="3847" b="12408"/>
          <a:stretch>
            <a:fillRect/>
          </a:stretch>
        </p:blipFill>
        <p:spPr bwMode="auto">
          <a:xfrm>
            <a:off x="3352800" y="571500"/>
            <a:ext cx="2540000" cy="285750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219200" y="6553200"/>
            <a:ext cx="7086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Small Diameter 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Core Drilling 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on a Sound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006_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6781799" cy="3048000"/>
          </a:xfrm>
          <a:prstGeom prst="rect">
            <a:avLst/>
          </a:prstGeom>
          <a:noFill/>
        </p:spPr>
      </p:pic>
      <p:pic>
        <p:nvPicPr>
          <p:cNvPr id="2058" name="Picture 10" descr="014_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781800" cy="2895600"/>
          </a:xfrm>
          <a:prstGeom prst="rect">
            <a:avLst/>
          </a:prstGeom>
          <a:noFill/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411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Monotype Corsiva"/>
              </a:rPr>
              <a:t>Saw &amp; Seal Division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3048000" y="533400"/>
            <a:ext cx="3124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Garamond"/>
              </a:rPr>
              <a:t>North Carolina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Wire Sawing Sea Wall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3810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Cycle Electric Wire Saw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122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M. Brown</dc:creator>
  <cp:lastModifiedBy>Chad Fuhrman</cp:lastModifiedBy>
  <cp:revision>19</cp:revision>
  <dcterms:created xsi:type="dcterms:W3CDTF">2007-03-14T18:50:43Z</dcterms:created>
  <dcterms:modified xsi:type="dcterms:W3CDTF">2010-06-13T20:40:35Z</dcterms:modified>
</cp:coreProperties>
</file>